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2.png"/><Relationship Id="rId4" Type="http://schemas.openxmlformats.org/officeDocument/2006/relationships/image" Target="../media/image79.gif"/><Relationship Id="rId9" Type="http://schemas.openxmlformats.org/officeDocument/2006/relationships/image" Target="../media/image83.gif"/><Relationship Id="rId5" Type="http://schemas.openxmlformats.org/officeDocument/2006/relationships/image" Target="../media/image81.gif"/><Relationship Id="rId6" Type="http://schemas.openxmlformats.org/officeDocument/2006/relationships/image" Target="../media/image88.gif"/><Relationship Id="rId7" Type="http://schemas.openxmlformats.org/officeDocument/2006/relationships/image" Target="../media/image86.gif"/><Relationship Id="rId8" Type="http://schemas.openxmlformats.org/officeDocument/2006/relationships/image" Target="../media/image99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gif"/><Relationship Id="rId10" Type="http://schemas.openxmlformats.org/officeDocument/2006/relationships/image" Target="../media/image83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2.png"/><Relationship Id="rId4" Type="http://schemas.openxmlformats.org/officeDocument/2006/relationships/image" Target="../media/image89.gif"/><Relationship Id="rId9" Type="http://schemas.openxmlformats.org/officeDocument/2006/relationships/image" Target="../media/image99.gif"/><Relationship Id="rId5" Type="http://schemas.openxmlformats.org/officeDocument/2006/relationships/image" Target="../media/image79.gif"/><Relationship Id="rId6" Type="http://schemas.openxmlformats.org/officeDocument/2006/relationships/image" Target="../media/image81.gif"/><Relationship Id="rId7" Type="http://schemas.openxmlformats.org/officeDocument/2006/relationships/image" Target="../media/image88.gif"/><Relationship Id="rId8" Type="http://schemas.openxmlformats.org/officeDocument/2006/relationships/image" Target="../media/image86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7.gif"/><Relationship Id="rId11" Type="http://schemas.openxmlformats.org/officeDocument/2006/relationships/image" Target="../media/image91.gif"/><Relationship Id="rId10" Type="http://schemas.openxmlformats.org/officeDocument/2006/relationships/image" Target="../media/image84.gif"/><Relationship Id="rId21" Type="http://schemas.openxmlformats.org/officeDocument/2006/relationships/image" Target="../media/image98.gif"/><Relationship Id="rId13" Type="http://schemas.openxmlformats.org/officeDocument/2006/relationships/image" Target="../media/image92.gif"/><Relationship Id="rId12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2.png"/><Relationship Id="rId4" Type="http://schemas.openxmlformats.org/officeDocument/2006/relationships/image" Target="../media/image79.gif"/><Relationship Id="rId9" Type="http://schemas.openxmlformats.org/officeDocument/2006/relationships/image" Target="../media/image83.gif"/><Relationship Id="rId15" Type="http://schemas.openxmlformats.org/officeDocument/2006/relationships/image" Target="../media/image95.gif"/><Relationship Id="rId14" Type="http://schemas.openxmlformats.org/officeDocument/2006/relationships/image" Target="../media/image93.gif"/><Relationship Id="rId17" Type="http://schemas.openxmlformats.org/officeDocument/2006/relationships/image" Target="../media/image90.gif"/><Relationship Id="rId16" Type="http://schemas.openxmlformats.org/officeDocument/2006/relationships/image" Target="../media/image100.gif"/><Relationship Id="rId5" Type="http://schemas.openxmlformats.org/officeDocument/2006/relationships/image" Target="../media/image81.gif"/><Relationship Id="rId19" Type="http://schemas.openxmlformats.org/officeDocument/2006/relationships/image" Target="../media/image96.gif"/><Relationship Id="rId6" Type="http://schemas.openxmlformats.org/officeDocument/2006/relationships/image" Target="../media/image88.gif"/><Relationship Id="rId18" Type="http://schemas.openxmlformats.org/officeDocument/2006/relationships/image" Target="../media/image94.gif"/><Relationship Id="rId7" Type="http://schemas.openxmlformats.org/officeDocument/2006/relationships/image" Target="../media/image86.gif"/><Relationship Id="rId8" Type="http://schemas.openxmlformats.org/officeDocument/2006/relationships/image" Target="../media/image99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7.png"/><Relationship Id="rId4" Type="http://schemas.openxmlformats.org/officeDocument/2006/relationships/image" Target="../media/image78.gif"/><Relationship Id="rId5" Type="http://schemas.openxmlformats.org/officeDocument/2006/relationships/image" Target="../media/image70.gif"/><Relationship Id="rId6" Type="http://schemas.openxmlformats.org/officeDocument/2006/relationships/image" Target="../media/image73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7.png"/><Relationship Id="rId4" Type="http://schemas.openxmlformats.org/officeDocument/2006/relationships/image" Target="../media/image78.gif"/><Relationship Id="rId5" Type="http://schemas.openxmlformats.org/officeDocument/2006/relationships/image" Target="../media/image70.gif"/><Relationship Id="rId6" Type="http://schemas.openxmlformats.org/officeDocument/2006/relationships/image" Target="../media/image73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png"/><Relationship Id="rId4" Type="http://schemas.openxmlformats.org/officeDocument/2006/relationships/image" Target="../media/image74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